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57" r:id="rId3"/>
    <p:sldId id="262" r:id="rId4"/>
    <p:sldId id="258" r:id="rId5"/>
    <p:sldId id="259" r:id="rId6"/>
    <p:sldId id="263" r:id="rId7"/>
    <p:sldId id="260" r:id="rId8"/>
    <p:sldId id="261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4A248A-00C2-40C4-BB4F-E2E8496058BF}" v="456" dt="2021-11-30T18:09:50.6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60"/>
  </p:normalViewPr>
  <p:slideViewPr>
    <p:cSldViewPr snapToGrid="0">
      <p:cViewPr varScale="1">
        <p:scale>
          <a:sx n="70" d="100"/>
          <a:sy n="70" d="100"/>
        </p:scale>
        <p:origin x="6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BB10FD-CD70-4802-BA46-DB24A9E54DCA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E721ED0-40BD-451D-88A7-018876158F58}">
      <dgm:prSet/>
      <dgm:spPr/>
      <dgm:t>
        <a:bodyPr/>
        <a:lstStyle/>
        <a:p>
          <a:r>
            <a:rPr lang="en-US"/>
            <a:t>1. Variables </a:t>
          </a:r>
        </a:p>
      </dgm:t>
    </dgm:pt>
    <dgm:pt modelId="{346D38E2-9814-445D-9658-67FD2C7068F5}" type="parTrans" cxnId="{A6396739-1CD9-46CB-AE21-CE1257964415}">
      <dgm:prSet/>
      <dgm:spPr/>
      <dgm:t>
        <a:bodyPr/>
        <a:lstStyle/>
        <a:p>
          <a:endParaRPr lang="en-US"/>
        </a:p>
      </dgm:t>
    </dgm:pt>
    <dgm:pt modelId="{5C93430E-E982-4C26-AFA5-8214DAF0C0B7}" type="sibTrans" cxnId="{A6396739-1CD9-46CB-AE21-CE1257964415}">
      <dgm:prSet/>
      <dgm:spPr/>
      <dgm:t>
        <a:bodyPr/>
        <a:lstStyle/>
        <a:p>
          <a:endParaRPr lang="en-US"/>
        </a:p>
      </dgm:t>
    </dgm:pt>
    <dgm:pt modelId="{2391C8A3-BDEA-444F-9A04-2BD6E87B8754}">
      <dgm:prSet/>
      <dgm:spPr/>
      <dgm:t>
        <a:bodyPr/>
        <a:lstStyle/>
        <a:p>
          <a:r>
            <a:rPr lang="en-US"/>
            <a:t>2. Functions </a:t>
          </a:r>
        </a:p>
      </dgm:t>
    </dgm:pt>
    <dgm:pt modelId="{3214F10F-97F9-4B33-B0D3-BF6C1A8571B3}" type="parTrans" cxnId="{344872B3-18B8-4084-BAD5-81BB41195A59}">
      <dgm:prSet/>
      <dgm:spPr/>
      <dgm:t>
        <a:bodyPr/>
        <a:lstStyle/>
        <a:p>
          <a:endParaRPr lang="en-US"/>
        </a:p>
      </dgm:t>
    </dgm:pt>
    <dgm:pt modelId="{BEF59CCF-F64F-4881-AC9D-6E9408950829}" type="sibTrans" cxnId="{344872B3-18B8-4084-BAD5-81BB41195A59}">
      <dgm:prSet/>
      <dgm:spPr/>
      <dgm:t>
        <a:bodyPr/>
        <a:lstStyle/>
        <a:p>
          <a:endParaRPr lang="en-US"/>
        </a:p>
      </dgm:t>
    </dgm:pt>
    <dgm:pt modelId="{C95B6FEA-8976-47BB-97C1-02A25D354FC3}">
      <dgm:prSet/>
      <dgm:spPr/>
      <dgm:t>
        <a:bodyPr/>
        <a:lstStyle/>
        <a:p>
          <a:r>
            <a:rPr lang="en-US"/>
            <a:t>3. Conditions </a:t>
          </a:r>
        </a:p>
      </dgm:t>
    </dgm:pt>
    <dgm:pt modelId="{E9EFC968-B7C7-4028-8090-597A4BEA1485}" type="parTrans" cxnId="{87D9C187-11E9-49A3-A869-902BE1FA4435}">
      <dgm:prSet/>
      <dgm:spPr/>
      <dgm:t>
        <a:bodyPr/>
        <a:lstStyle/>
        <a:p>
          <a:endParaRPr lang="en-US"/>
        </a:p>
      </dgm:t>
    </dgm:pt>
    <dgm:pt modelId="{13EAE8BF-C48B-4A85-84EB-13EDBC3BC2ED}" type="sibTrans" cxnId="{87D9C187-11E9-49A3-A869-902BE1FA4435}">
      <dgm:prSet/>
      <dgm:spPr/>
      <dgm:t>
        <a:bodyPr/>
        <a:lstStyle/>
        <a:p>
          <a:endParaRPr lang="en-US"/>
        </a:p>
      </dgm:t>
    </dgm:pt>
    <dgm:pt modelId="{9042A236-B069-4B9C-9CF3-E2BDA646225E}">
      <dgm:prSet/>
      <dgm:spPr/>
      <dgm:t>
        <a:bodyPr/>
        <a:lstStyle/>
        <a:p>
          <a:r>
            <a:rPr lang="en-US"/>
            <a:t>4. Loops </a:t>
          </a:r>
        </a:p>
      </dgm:t>
    </dgm:pt>
    <dgm:pt modelId="{362CF1BE-2A62-4372-BDD8-D55C8A61C173}" type="parTrans" cxnId="{6EBC756F-4760-4096-8A21-7F6B7516A04C}">
      <dgm:prSet/>
      <dgm:spPr/>
      <dgm:t>
        <a:bodyPr/>
        <a:lstStyle/>
        <a:p>
          <a:endParaRPr lang="en-US"/>
        </a:p>
      </dgm:t>
    </dgm:pt>
    <dgm:pt modelId="{7400BD98-8F44-4CC1-B1D3-6ACADD2A0BBE}" type="sibTrans" cxnId="{6EBC756F-4760-4096-8A21-7F6B7516A04C}">
      <dgm:prSet/>
      <dgm:spPr/>
      <dgm:t>
        <a:bodyPr/>
        <a:lstStyle/>
        <a:p>
          <a:endParaRPr lang="en-US"/>
        </a:p>
      </dgm:t>
    </dgm:pt>
    <dgm:pt modelId="{51424B43-E2A5-4181-88CC-7C345E854525}" type="pres">
      <dgm:prSet presAssocID="{C0BB10FD-CD70-4802-BA46-DB24A9E54DC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58664CD9-4377-498D-B7CA-69168D3EBA39}" type="pres">
      <dgm:prSet presAssocID="{0E721ED0-40BD-451D-88A7-018876158F58}" presName="hierRoot1" presStyleCnt="0"/>
      <dgm:spPr/>
    </dgm:pt>
    <dgm:pt modelId="{8A74934D-05B3-48CC-8E84-CB1027255378}" type="pres">
      <dgm:prSet presAssocID="{0E721ED0-40BD-451D-88A7-018876158F58}" presName="composite" presStyleCnt="0"/>
      <dgm:spPr/>
    </dgm:pt>
    <dgm:pt modelId="{01A27877-F483-4BA0-A6E2-373BE0F59E6E}" type="pres">
      <dgm:prSet presAssocID="{0E721ED0-40BD-451D-88A7-018876158F58}" presName="background" presStyleLbl="node0" presStyleIdx="0" presStyleCnt="4"/>
      <dgm:spPr/>
    </dgm:pt>
    <dgm:pt modelId="{A54D46D9-F867-4014-88E4-105EC731DD87}" type="pres">
      <dgm:prSet presAssocID="{0E721ED0-40BD-451D-88A7-018876158F58}" presName="text" presStyleLbl="fgAcc0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A970ACD-8D2C-4223-8B33-1631BB54C0B4}" type="pres">
      <dgm:prSet presAssocID="{0E721ED0-40BD-451D-88A7-018876158F58}" presName="hierChild2" presStyleCnt="0"/>
      <dgm:spPr/>
    </dgm:pt>
    <dgm:pt modelId="{A6D9E4A0-EE7D-44C0-AC99-40823D5AE121}" type="pres">
      <dgm:prSet presAssocID="{2391C8A3-BDEA-444F-9A04-2BD6E87B8754}" presName="hierRoot1" presStyleCnt="0"/>
      <dgm:spPr/>
    </dgm:pt>
    <dgm:pt modelId="{7757C815-C846-4A8C-9B13-54F33587F061}" type="pres">
      <dgm:prSet presAssocID="{2391C8A3-BDEA-444F-9A04-2BD6E87B8754}" presName="composite" presStyleCnt="0"/>
      <dgm:spPr/>
    </dgm:pt>
    <dgm:pt modelId="{83E955B8-7B78-487F-AE82-90D5E5DE42BC}" type="pres">
      <dgm:prSet presAssocID="{2391C8A3-BDEA-444F-9A04-2BD6E87B8754}" presName="background" presStyleLbl="node0" presStyleIdx="1" presStyleCnt="4"/>
      <dgm:spPr/>
    </dgm:pt>
    <dgm:pt modelId="{BA19C83E-0F1D-4FC6-BE2E-C98531645129}" type="pres">
      <dgm:prSet presAssocID="{2391C8A3-BDEA-444F-9A04-2BD6E87B8754}" presName="text" presStyleLbl="fgAcc0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A8E4B13-19BF-4A43-8047-AACAFAF1CF6C}" type="pres">
      <dgm:prSet presAssocID="{2391C8A3-BDEA-444F-9A04-2BD6E87B8754}" presName="hierChild2" presStyleCnt="0"/>
      <dgm:spPr/>
    </dgm:pt>
    <dgm:pt modelId="{0555E0D6-F6A5-4599-B51F-E4E77F1BBF90}" type="pres">
      <dgm:prSet presAssocID="{C95B6FEA-8976-47BB-97C1-02A25D354FC3}" presName="hierRoot1" presStyleCnt="0"/>
      <dgm:spPr/>
    </dgm:pt>
    <dgm:pt modelId="{2E4363D1-A0C2-435A-BD3A-59AF9BFADE04}" type="pres">
      <dgm:prSet presAssocID="{C95B6FEA-8976-47BB-97C1-02A25D354FC3}" presName="composite" presStyleCnt="0"/>
      <dgm:spPr/>
    </dgm:pt>
    <dgm:pt modelId="{37EFC8B6-01EE-4FA4-99CF-BDB31435631C}" type="pres">
      <dgm:prSet presAssocID="{C95B6FEA-8976-47BB-97C1-02A25D354FC3}" presName="background" presStyleLbl="node0" presStyleIdx="2" presStyleCnt="4"/>
      <dgm:spPr/>
    </dgm:pt>
    <dgm:pt modelId="{02E9FBB3-BF87-492C-9393-BD9E82D66883}" type="pres">
      <dgm:prSet presAssocID="{C95B6FEA-8976-47BB-97C1-02A25D354FC3}" presName="text" presStyleLbl="fgAcc0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4C77A38-953C-40EA-B4FC-7F2F775303DB}" type="pres">
      <dgm:prSet presAssocID="{C95B6FEA-8976-47BB-97C1-02A25D354FC3}" presName="hierChild2" presStyleCnt="0"/>
      <dgm:spPr/>
    </dgm:pt>
    <dgm:pt modelId="{F4779AFE-1B43-4648-90B1-3C228DA8BE23}" type="pres">
      <dgm:prSet presAssocID="{9042A236-B069-4B9C-9CF3-E2BDA646225E}" presName="hierRoot1" presStyleCnt="0"/>
      <dgm:spPr/>
    </dgm:pt>
    <dgm:pt modelId="{1DFC3D69-B9E3-4900-8C0F-9303B4002499}" type="pres">
      <dgm:prSet presAssocID="{9042A236-B069-4B9C-9CF3-E2BDA646225E}" presName="composite" presStyleCnt="0"/>
      <dgm:spPr/>
    </dgm:pt>
    <dgm:pt modelId="{8F4FA514-4D1F-4255-87D2-96FEE66AD858}" type="pres">
      <dgm:prSet presAssocID="{9042A236-B069-4B9C-9CF3-E2BDA646225E}" presName="background" presStyleLbl="node0" presStyleIdx="3" presStyleCnt="4"/>
      <dgm:spPr/>
    </dgm:pt>
    <dgm:pt modelId="{2691BE3F-04C8-476F-B56E-2BB8E687DD63}" type="pres">
      <dgm:prSet presAssocID="{9042A236-B069-4B9C-9CF3-E2BDA646225E}" presName="text" presStyleLbl="fgAcc0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8F2C9F7-57C9-4355-B36F-9797F5056BEC}" type="pres">
      <dgm:prSet presAssocID="{9042A236-B069-4B9C-9CF3-E2BDA646225E}" presName="hierChild2" presStyleCnt="0"/>
      <dgm:spPr/>
    </dgm:pt>
  </dgm:ptLst>
  <dgm:cxnLst>
    <dgm:cxn modelId="{6EBC756F-4760-4096-8A21-7F6B7516A04C}" srcId="{C0BB10FD-CD70-4802-BA46-DB24A9E54DCA}" destId="{9042A236-B069-4B9C-9CF3-E2BDA646225E}" srcOrd="3" destOrd="0" parTransId="{362CF1BE-2A62-4372-BDD8-D55C8A61C173}" sibTransId="{7400BD98-8F44-4CC1-B1D3-6ACADD2A0BBE}"/>
    <dgm:cxn modelId="{01E15944-01F9-4D83-8D7D-0BB74424DD9F}" type="presOf" srcId="{9042A236-B069-4B9C-9CF3-E2BDA646225E}" destId="{2691BE3F-04C8-476F-B56E-2BB8E687DD63}" srcOrd="0" destOrd="0" presId="urn:microsoft.com/office/officeart/2005/8/layout/hierarchy1"/>
    <dgm:cxn modelId="{8743C389-E003-4DC4-A881-3074097BA1C4}" type="presOf" srcId="{2391C8A3-BDEA-444F-9A04-2BD6E87B8754}" destId="{BA19C83E-0F1D-4FC6-BE2E-C98531645129}" srcOrd="0" destOrd="0" presId="urn:microsoft.com/office/officeart/2005/8/layout/hierarchy1"/>
    <dgm:cxn modelId="{87D9C187-11E9-49A3-A869-902BE1FA4435}" srcId="{C0BB10FD-CD70-4802-BA46-DB24A9E54DCA}" destId="{C95B6FEA-8976-47BB-97C1-02A25D354FC3}" srcOrd="2" destOrd="0" parTransId="{E9EFC968-B7C7-4028-8090-597A4BEA1485}" sibTransId="{13EAE8BF-C48B-4A85-84EB-13EDBC3BC2ED}"/>
    <dgm:cxn modelId="{15103D5B-6E08-4BE0-9C65-A25103127B22}" type="presOf" srcId="{C0BB10FD-CD70-4802-BA46-DB24A9E54DCA}" destId="{51424B43-E2A5-4181-88CC-7C345E854525}" srcOrd="0" destOrd="0" presId="urn:microsoft.com/office/officeart/2005/8/layout/hierarchy1"/>
    <dgm:cxn modelId="{344872B3-18B8-4084-BAD5-81BB41195A59}" srcId="{C0BB10FD-CD70-4802-BA46-DB24A9E54DCA}" destId="{2391C8A3-BDEA-444F-9A04-2BD6E87B8754}" srcOrd="1" destOrd="0" parTransId="{3214F10F-97F9-4B33-B0D3-BF6C1A8571B3}" sibTransId="{BEF59CCF-F64F-4881-AC9D-6E9408950829}"/>
    <dgm:cxn modelId="{29D7C6A1-12BE-4CCC-9CCE-F2763C633D86}" type="presOf" srcId="{0E721ED0-40BD-451D-88A7-018876158F58}" destId="{A54D46D9-F867-4014-88E4-105EC731DD87}" srcOrd="0" destOrd="0" presId="urn:microsoft.com/office/officeart/2005/8/layout/hierarchy1"/>
    <dgm:cxn modelId="{A6396739-1CD9-46CB-AE21-CE1257964415}" srcId="{C0BB10FD-CD70-4802-BA46-DB24A9E54DCA}" destId="{0E721ED0-40BD-451D-88A7-018876158F58}" srcOrd="0" destOrd="0" parTransId="{346D38E2-9814-445D-9658-67FD2C7068F5}" sibTransId="{5C93430E-E982-4C26-AFA5-8214DAF0C0B7}"/>
    <dgm:cxn modelId="{5BEFF4D8-9C40-4C3D-A9E0-CC23F3429AD7}" type="presOf" srcId="{C95B6FEA-8976-47BB-97C1-02A25D354FC3}" destId="{02E9FBB3-BF87-492C-9393-BD9E82D66883}" srcOrd="0" destOrd="0" presId="urn:microsoft.com/office/officeart/2005/8/layout/hierarchy1"/>
    <dgm:cxn modelId="{C0F5F6C6-1FDF-45E5-86D2-D26CB431AA07}" type="presParOf" srcId="{51424B43-E2A5-4181-88CC-7C345E854525}" destId="{58664CD9-4377-498D-B7CA-69168D3EBA39}" srcOrd="0" destOrd="0" presId="urn:microsoft.com/office/officeart/2005/8/layout/hierarchy1"/>
    <dgm:cxn modelId="{C10CCAB6-3131-4DDC-A3B3-0D2814793FB8}" type="presParOf" srcId="{58664CD9-4377-498D-B7CA-69168D3EBA39}" destId="{8A74934D-05B3-48CC-8E84-CB1027255378}" srcOrd="0" destOrd="0" presId="urn:microsoft.com/office/officeart/2005/8/layout/hierarchy1"/>
    <dgm:cxn modelId="{BE0698B2-BBC4-48D1-836F-F19186C588FD}" type="presParOf" srcId="{8A74934D-05B3-48CC-8E84-CB1027255378}" destId="{01A27877-F483-4BA0-A6E2-373BE0F59E6E}" srcOrd="0" destOrd="0" presId="urn:microsoft.com/office/officeart/2005/8/layout/hierarchy1"/>
    <dgm:cxn modelId="{E9146748-C1F5-43FE-9E52-6469AAC666E2}" type="presParOf" srcId="{8A74934D-05B3-48CC-8E84-CB1027255378}" destId="{A54D46D9-F867-4014-88E4-105EC731DD87}" srcOrd="1" destOrd="0" presId="urn:microsoft.com/office/officeart/2005/8/layout/hierarchy1"/>
    <dgm:cxn modelId="{549B2653-692B-4FCB-BCE8-F828160FBFB5}" type="presParOf" srcId="{58664CD9-4377-498D-B7CA-69168D3EBA39}" destId="{FA970ACD-8D2C-4223-8B33-1631BB54C0B4}" srcOrd="1" destOrd="0" presId="urn:microsoft.com/office/officeart/2005/8/layout/hierarchy1"/>
    <dgm:cxn modelId="{5F008A86-BB3F-4965-8848-C8F5C5FC3289}" type="presParOf" srcId="{51424B43-E2A5-4181-88CC-7C345E854525}" destId="{A6D9E4A0-EE7D-44C0-AC99-40823D5AE121}" srcOrd="1" destOrd="0" presId="urn:microsoft.com/office/officeart/2005/8/layout/hierarchy1"/>
    <dgm:cxn modelId="{93C86A9D-D2F8-4B38-948F-3467DF909A0C}" type="presParOf" srcId="{A6D9E4A0-EE7D-44C0-AC99-40823D5AE121}" destId="{7757C815-C846-4A8C-9B13-54F33587F061}" srcOrd="0" destOrd="0" presId="urn:microsoft.com/office/officeart/2005/8/layout/hierarchy1"/>
    <dgm:cxn modelId="{6A81FBF0-53FF-45E4-8377-797D1F5983FF}" type="presParOf" srcId="{7757C815-C846-4A8C-9B13-54F33587F061}" destId="{83E955B8-7B78-487F-AE82-90D5E5DE42BC}" srcOrd="0" destOrd="0" presId="urn:microsoft.com/office/officeart/2005/8/layout/hierarchy1"/>
    <dgm:cxn modelId="{26F8AD2E-6E83-4EC6-8C20-744C7F31E4BF}" type="presParOf" srcId="{7757C815-C846-4A8C-9B13-54F33587F061}" destId="{BA19C83E-0F1D-4FC6-BE2E-C98531645129}" srcOrd="1" destOrd="0" presId="urn:microsoft.com/office/officeart/2005/8/layout/hierarchy1"/>
    <dgm:cxn modelId="{83381C21-FD1F-4FA6-B69D-C8852BBE27AD}" type="presParOf" srcId="{A6D9E4A0-EE7D-44C0-AC99-40823D5AE121}" destId="{9A8E4B13-19BF-4A43-8047-AACAFAF1CF6C}" srcOrd="1" destOrd="0" presId="urn:microsoft.com/office/officeart/2005/8/layout/hierarchy1"/>
    <dgm:cxn modelId="{D131885F-6F81-4AE6-805A-5F6D172AE4FB}" type="presParOf" srcId="{51424B43-E2A5-4181-88CC-7C345E854525}" destId="{0555E0D6-F6A5-4599-B51F-E4E77F1BBF90}" srcOrd="2" destOrd="0" presId="urn:microsoft.com/office/officeart/2005/8/layout/hierarchy1"/>
    <dgm:cxn modelId="{FCB897C7-C227-4ACD-9B33-9C83A89D5343}" type="presParOf" srcId="{0555E0D6-F6A5-4599-B51F-E4E77F1BBF90}" destId="{2E4363D1-A0C2-435A-BD3A-59AF9BFADE04}" srcOrd="0" destOrd="0" presId="urn:microsoft.com/office/officeart/2005/8/layout/hierarchy1"/>
    <dgm:cxn modelId="{3DEB8249-E0B7-43D6-B4E9-7CA50C6380F3}" type="presParOf" srcId="{2E4363D1-A0C2-435A-BD3A-59AF9BFADE04}" destId="{37EFC8B6-01EE-4FA4-99CF-BDB31435631C}" srcOrd="0" destOrd="0" presId="urn:microsoft.com/office/officeart/2005/8/layout/hierarchy1"/>
    <dgm:cxn modelId="{7F89683E-4834-43F8-B94F-85E18C1A7659}" type="presParOf" srcId="{2E4363D1-A0C2-435A-BD3A-59AF9BFADE04}" destId="{02E9FBB3-BF87-492C-9393-BD9E82D66883}" srcOrd="1" destOrd="0" presId="urn:microsoft.com/office/officeart/2005/8/layout/hierarchy1"/>
    <dgm:cxn modelId="{B21E9314-3CD1-45BA-9CE9-312FFDDCE050}" type="presParOf" srcId="{0555E0D6-F6A5-4599-B51F-E4E77F1BBF90}" destId="{E4C77A38-953C-40EA-B4FC-7F2F775303DB}" srcOrd="1" destOrd="0" presId="urn:microsoft.com/office/officeart/2005/8/layout/hierarchy1"/>
    <dgm:cxn modelId="{CAD951DB-6379-4BDD-8155-07408B4EEBC6}" type="presParOf" srcId="{51424B43-E2A5-4181-88CC-7C345E854525}" destId="{F4779AFE-1B43-4648-90B1-3C228DA8BE23}" srcOrd="3" destOrd="0" presId="urn:microsoft.com/office/officeart/2005/8/layout/hierarchy1"/>
    <dgm:cxn modelId="{73206992-10ED-4A6B-AA92-5318C8EE375B}" type="presParOf" srcId="{F4779AFE-1B43-4648-90B1-3C228DA8BE23}" destId="{1DFC3D69-B9E3-4900-8C0F-9303B4002499}" srcOrd="0" destOrd="0" presId="urn:microsoft.com/office/officeart/2005/8/layout/hierarchy1"/>
    <dgm:cxn modelId="{33818E0B-6793-4993-9C9F-83FD4CB2FF63}" type="presParOf" srcId="{1DFC3D69-B9E3-4900-8C0F-9303B4002499}" destId="{8F4FA514-4D1F-4255-87D2-96FEE66AD858}" srcOrd="0" destOrd="0" presId="urn:microsoft.com/office/officeart/2005/8/layout/hierarchy1"/>
    <dgm:cxn modelId="{36BA7608-0740-4884-B3ED-311DB6AACC82}" type="presParOf" srcId="{1DFC3D69-B9E3-4900-8C0F-9303B4002499}" destId="{2691BE3F-04C8-476F-B56E-2BB8E687DD63}" srcOrd="1" destOrd="0" presId="urn:microsoft.com/office/officeart/2005/8/layout/hierarchy1"/>
    <dgm:cxn modelId="{1E9D9063-7B1C-41B0-8DF2-5396F118F7FB}" type="presParOf" srcId="{F4779AFE-1B43-4648-90B1-3C228DA8BE23}" destId="{D8F2C9F7-57C9-4355-B36F-9797F5056BE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A27877-F483-4BA0-A6E2-373BE0F59E6E}">
      <dsp:nvSpPr>
        <dsp:cNvPr id="0" name=""/>
        <dsp:cNvSpPr/>
      </dsp:nvSpPr>
      <dsp:spPr>
        <a:xfrm>
          <a:off x="3128" y="805889"/>
          <a:ext cx="2233441" cy="14182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4D46D9-F867-4014-88E4-105EC731DD87}">
      <dsp:nvSpPr>
        <dsp:cNvPr id="0" name=""/>
        <dsp:cNvSpPr/>
      </dsp:nvSpPr>
      <dsp:spPr>
        <a:xfrm>
          <a:off x="251288" y="1041641"/>
          <a:ext cx="2233441" cy="14182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1. Variables </a:t>
          </a:r>
        </a:p>
      </dsp:txBody>
      <dsp:txXfrm>
        <a:off x="292827" y="1083180"/>
        <a:ext cx="2150363" cy="1335157"/>
      </dsp:txXfrm>
    </dsp:sp>
    <dsp:sp modelId="{83E955B8-7B78-487F-AE82-90D5E5DE42BC}">
      <dsp:nvSpPr>
        <dsp:cNvPr id="0" name=""/>
        <dsp:cNvSpPr/>
      </dsp:nvSpPr>
      <dsp:spPr>
        <a:xfrm>
          <a:off x="2732890" y="805889"/>
          <a:ext cx="2233441" cy="14182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19C83E-0F1D-4FC6-BE2E-C98531645129}">
      <dsp:nvSpPr>
        <dsp:cNvPr id="0" name=""/>
        <dsp:cNvSpPr/>
      </dsp:nvSpPr>
      <dsp:spPr>
        <a:xfrm>
          <a:off x="2981050" y="1041641"/>
          <a:ext cx="2233441" cy="14182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2. Functions </a:t>
          </a:r>
        </a:p>
      </dsp:txBody>
      <dsp:txXfrm>
        <a:off x="3022589" y="1083180"/>
        <a:ext cx="2150363" cy="1335157"/>
      </dsp:txXfrm>
    </dsp:sp>
    <dsp:sp modelId="{37EFC8B6-01EE-4FA4-99CF-BDB31435631C}">
      <dsp:nvSpPr>
        <dsp:cNvPr id="0" name=""/>
        <dsp:cNvSpPr/>
      </dsp:nvSpPr>
      <dsp:spPr>
        <a:xfrm>
          <a:off x="5462652" y="805889"/>
          <a:ext cx="2233441" cy="14182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E9FBB3-BF87-492C-9393-BD9E82D66883}">
      <dsp:nvSpPr>
        <dsp:cNvPr id="0" name=""/>
        <dsp:cNvSpPr/>
      </dsp:nvSpPr>
      <dsp:spPr>
        <a:xfrm>
          <a:off x="5710812" y="1041641"/>
          <a:ext cx="2233441" cy="14182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3. Conditions </a:t>
          </a:r>
        </a:p>
      </dsp:txBody>
      <dsp:txXfrm>
        <a:off x="5752351" y="1083180"/>
        <a:ext cx="2150363" cy="1335157"/>
      </dsp:txXfrm>
    </dsp:sp>
    <dsp:sp modelId="{8F4FA514-4D1F-4255-87D2-96FEE66AD858}">
      <dsp:nvSpPr>
        <dsp:cNvPr id="0" name=""/>
        <dsp:cNvSpPr/>
      </dsp:nvSpPr>
      <dsp:spPr>
        <a:xfrm>
          <a:off x="8192414" y="805889"/>
          <a:ext cx="2233441" cy="14182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91BE3F-04C8-476F-B56E-2BB8E687DD63}">
      <dsp:nvSpPr>
        <dsp:cNvPr id="0" name=""/>
        <dsp:cNvSpPr/>
      </dsp:nvSpPr>
      <dsp:spPr>
        <a:xfrm>
          <a:off x="8440574" y="1041641"/>
          <a:ext cx="2233441" cy="14182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4. Loops </a:t>
          </a:r>
        </a:p>
      </dsp:txBody>
      <dsp:txXfrm>
        <a:off x="8482113" y="1083180"/>
        <a:ext cx="2150363" cy="13351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xmlns="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xmlns="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74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25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29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847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13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xmlns="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11/30/2021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xmlns="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6855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xmlns="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xmlns="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11/30/2021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xmlns="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4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xmlns="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11/30/2021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156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514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xmlns="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11/30/2021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xmlns="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3931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xmlns="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11/30/2021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xmlns="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5820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xmlns="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929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78" r:id="rId6"/>
    <p:sldLayoutId id="2147483674" r:id="rId7"/>
    <p:sldLayoutId id="2147483675" r:id="rId8"/>
    <p:sldLayoutId id="2147483676" r:id="rId9"/>
    <p:sldLayoutId id="2147483677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nedhayes.com/future-of-technology-a-few-predictions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-nd/3.0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55B419A7-F817-4767-8CCB-FB0E189C4A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8914" y="893935"/>
            <a:ext cx="5364937" cy="3339390"/>
          </a:xfrm>
        </p:spPr>
        <p:txBody>
          <a:bodyPr anchor="ctr">
            <a:normAutofit/>
          </a:bodyPr>
          <a:lstStyle/>
          <a:p>
            <a:r>
              <a:rPr lang="en-US" sz="6000">
                <a:cs typeface="Calibri Light"/>
              </a:rPr>
              <a:t>Programming Fundemetals Project</a:t>
            </a:r>
            <a:endParaRPr lang="en-US" sz="60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78915" y="4876803"/>
            <a:ext cx="5364936" cy="9098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Fall 2021</a:t>
            </a:r>
            <a:endParaRPr lang="en-US"/>
          </a:p>
        </p:txBody>
      </p:sp>
      <p:pic>
        <p:nvPicPr>
          <p:cNvPr id="4" name="Picture 3" descr="Computer script on a screen">
            <a:extLst>
              <a:ext uri="{FF2B5EF4-FFF2-40B4-BE49-F238E27FC236}">
                <a16:creationId xmlns:a16="http://schemas.microsoft.com/office/drawing/2014/main" xmlns="" id="{2A1075E4-6FC6-4882-8CE3-C0D915A026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67" r="43148" b="-3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E3B95BE3-D5B2-4F38-9A01-17866C9FBA6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6040331" y="4555071"/>
            <a:ext cx="530352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6">
            <a:extLst>
              <a:ext uri="{FF2B5EF4-FFF2-40B4-BE49-F238E27FC236}">
                <a16:creationId xmlns:a16="http://schemas.microsoft.com/office/drawing/2014/main" xmlns="" id="{ADA271CD-3011-4A05-B4A3-80F1794684F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xmlns="" id="{72411438-92A5-42B0-9C54-EA4FB32ACB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5FCC6E86-7C37-4FD2-AF0B-C9BDDBC2B0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3E225CC3-D266-4635-B80E-9086F4295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013" r="1" b="5906"/>
          <a:stretch/>
        </p:blipFill>
        <p:spPr>
          <a:xfrm>
            <a:off x="643467" y="643467"/>
            <a:ext cx="10905066" cy="5140097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xmlns="" id="{38C2FC07-A260-43C5-ABA2-A9DD5D5A83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1912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xmlns="" id="{72411438-92A5-42B0-9C54-EA4FB32ACB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5FCC6E86-7C37-4FD2-AF0B-C9BDDBC2B0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454A98CF-5529-4F3E-A692-2CF1D51F36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0825122" cy="6858000"/>
          </a:xfrm>
          <a:custGeom>
            <a:avLst/>
            <a:gdLst>
              <a:gd name="connsiteX0" fmla="*/ 0 w 10825122"/>
              <a:gd name="connsiteY0" fmla="*/ 0 h 6858000"/>
              <a:gd name="connsiteX1" fmla="*/ 9969784 w 10825122"/>
              <a:gd name="connsiteY1" fmla="*/ 0 h 6858000"/>
              <a:gd name="connsiteX2" fmla="*/ 10105415 w 10825122"/>
              <a:gd name="connsiteY2" fmla="*/ 264816 h 6858000"/>
              <a:gd name="connsiteX3" fmla="*/ 10825122 w 10825122"/>
              <a:gd name="connsiteY3" fmla="*/ 3429000 h 6858000"/>
              <a:gd name="connsiteX4" fmla="*/ 10105415 w 10825122"/>
              <a:gd name="connsiteY4" fmla="*/ 6593184 h 6858000"/>
              <a:gd name="connsiteX5" fmla="*/ 9969784 w 10825122"/>
              <a:gd name="connsiteY5" fmla="*/ 6858000 h 6858000"/>
              <a:gd name="connsiteX6" fmla="*/ 0 w 108251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5122" h="6858000">
                <a:moveTo>
                  <a:pt x="0" y="0"/>
                </a:moveTo>
                <a:lnTo>
                  <a:pt x="9969784" y="0"/>
                </a:lnTo>
                <a:lnTo>
                  <a:pt x="10105415" y="264816"/>
                </a:lnTo>
                <a:cubicBezTo>
                  <a:pt x="10566647" y="1222029"/>
                  <a:pt x="10825122" y="2295330"/>
                  <a:pt x="10825122" y="3429000"/>
                </a:cubicBezTo>
                <a:cubicBezTo>
                  <a:pt x="10825122" y="4562671"/>
                  <a:pt x="10566647" y="5635971"/>
                  <a:pt x="10105415" y="6593184"/>
                </a:cubicBezTo>
                <a:lnTo>
                  <a:pt x="99697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xmlns="" id="{9945852A-1022-44C9-B850-4F514FD6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1219" y="788108"/>
            <a:ext cx="5725451" cy="4995456"/>
          </a:xfrm>
          <a:prstGeom prst="rect">
            <a:avLst/>
          </a:prstGeom>
        </p:spPr>
      </p:pic>
      <p:sp>
        <p:nvSpPr>
          <p:cNvPr id="15" name="Freeform 6">
            <a:extLst>
              <a:ext uri="{FF2B5EF4-FFF2-40B4-BE49-F238E27FC236}">
                <a16:creationId xmlns:a16="http://schemas.microsoft.com/office/drawing/2014/main" xmlns="" id="{38C2FC07-A260-43C5-ABA2-A9DD5D5A83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996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xmlns="" id="{72411438-92A5-42B0-9C54-EA4FB32ACB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5FCC6E86-7C37-4FD2-AF0B-C9BDDBC2B0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329EF878-771B-4CB9-B6AE-5EA2ED4022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8477"/>
          <a:stretch/>
        </p:blipFill>
        <p:spPr>
          <a:xfrm>
            <a:off x="643467" y="643467"/>
            <a:ext cx="10905066" cy="5140097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xmlns="" id="{38C2FC07-A260-43C5-ABA2-A9DD5D5A83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9745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xmlns="" id="{72411438-92A5-42B0-9C54-EA4FB32ACB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5FCC6E86-7C37-4FD2-AF0B-C9BDDBC2B0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454A98CF-5529-4F3E-A692-2CF1D51F36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0825122" cy="6858000"/>
          </a:xfrm>
          <a:custGeom>
            <a:avLst/>
            <a:gdLst>
              <a:gd name="connsiteX0" fmla="*/ 0 w 10825122"/>
              <a:gd name="connsiteY0" fmla="*/ 0 h 6858000"/>
              <a:gd name="connsiteX1" fmla="*/ 9969784 w 10825122"/>
              <a:gd name="connsiteY1" fmla="*/ 0 h 6858000"/>
              <a:gd name="connsiteX2" fmla="*/ 10105415 w 10825122"/>
              <a:gd name="connsiteY2" fmla="*/ 264816 h 6858000"/>
              <a:gd name="connsiteX3" fmla="*/ 10825122 w 10825122"/>
              <a:gd name="connsiteY3" fmla="*/ 3429000 h 6858000"/>
              <a:gd name="connsiteX4" fmla="*/ 10105415 w 10825122"/>
              <a:gd name="connsiteY4" fmla="*/ 6593184 h 6858000"/>
              <a:gd name="connsiteX5" fmla="*/ 9969784 w 10825122"/>
              <a:gd name="connsiteY5" fmla="*/ 6858000 h 6858000"/>
              <a:gd name="connsiteX6" fmla="*/ 0 w 108251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5122" h="6858000">
                <a:moveTo>
                  <a:pt x="0" y="0"/>
                </a:moveTo>
                <a:lnTo>
                  <a:pt x="9969784" y="0"/>
                </a:lnTo>
                <a:lnTo>
                  <a:pt x="10105415" y="264816"/>
                </a:lnTo>
                <a:cubicBezTo>
                  <a:pt x="10566647" y="1222029"/>
                  <a:pt x="10825122" y="2295330"/>
                  <a:pt x="10825122" y="3429000"/>
                </a:cubicBezTo>
                <a:cubicBezTo>
                  <a:pt x="10825122" y="4562671"/>
                  <a:pt x="10566647" y="5635971"/>
                  <a:pt x="10105415" y="6593184"/>
                </a:cubicBezTo>
                <a:lnTo>
                  <a:pt x="99697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xmlns="" id="{85882070-7924-440A-A43D-8E78E2A6B8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3836" y="788108"/>
            <a:ext cx="5300218" cy="4995456"/>
          </a:xfrm>
          <a:prstGeom prst="rect">
            <a:avLst/>
          </a:prstGeom>
        </p:spPr>
      </p:pic>
      <p:sp>
        <p:nvSpPr>
          <p:cNvPr id="15" name="Freeform 6">
            <a:extLst>
              <a:ext uri="{FF2B5EF4-FFF2-40B4-BE49-F238E27FC236}">
                <a16:creationId xmlns:a16="http://schemas.microsoft.com/office/drawing/2014/main" xmlns="" id="{38C2FC07-A260-43C5-ABA2-A9DD5D5A83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910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1-11-30 at 9.16.06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952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>
            <a:extLst>
              <a:ext uri="{FF2B5EF4-FFF2-40B4-BE49-F238E27FC236}">
                <a16:creationId xmlns:a16="http://schemas.microsoft.com/office/drawing/2014/main" xmlns="" id="{DD4C4B28-6B4B-4445-8535-F516D74E4A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0CB1C732-7193-4253-8746-850D090A6B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xmlns="" id="{55B419A7-F817-4767-8CCB-FB0E189C4A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xmlns="" id="{56A5D92F-31CC-4E40-85A3-493090C5D5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rcRect t="362" b="15369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868BA1FB-7158-4051-A255-70F5F21FD8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048" y="0"/>
            <a:ext cx="12188952" cy="4858603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5FEA80-A7F1-4902-BF27-57967DD4D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32" y="3098322"/>
            <a:ext cx="9052560" cy="11020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             </a:t>
            </a:r>
            <a:r>
              <a:rPr lang="en-US">
                <a:solidFill>
                  <a:schemeClr val="tx1"/>
                </a:solidFill>
              </a:rPr>
              <a:t>Thank You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D81E42A3-743C-4C15-9DA8-93AA9AEBFB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 6">
            <a:extLst>
              <a:ext uri="{FF2B5EF4-FFF2-40B4-BE49-F238E27FC236}">
                <a16:creationId xmlns:a16="http://schemas.microsoft.com/office/drawing/2014/main" xmlns="" id="{7021D92D-08FF-45A6-9109-AC9462C7E8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AC48F83-14BC-48B5-B4AD-1DCAEE877A25}"/>
              </a:ext>
            </a:extLst>
          </p:cNvPr>
          <p:cNvSpPr txBox="1"/>
          <p:nvPr/>
        </p:nvSpPr>
        <p:spPr>
          <a:xfrm>
            <a:off x="9553137" y="6657945"/>
            <a:ext cx="2638863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CC BY-ND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19009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6">
            <a:extLst>
              <a:ext uri="{FF2B5EF4-FFF2-40B4-BE49-F238E27FC236}">
                <a16:creationId xmlns:a16="http://schemas.microsoft.com/office/drawing/2014/main" xmlns="" id="{DD4C4B28-6B4B-4445-8535-F516D74E4A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0CB1C732-7193-4253-8746-850D090A6B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xmlns="" id="{55B419A7-F817-4767-8CCB-FB0E189C4A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9" descr="A picture containing grass, decorated&#10;&#10;Description automatically generated">
            <a:extLst>
              <a:ext uri="{FF2B5EF4-FFF2-40B4-BE49-F238E27FC236}">
                <a16:creationId xmlns:a16="http://schemas.microsoft.com/office/drawing/2014/main" xmlns="" id="{C563084B-5945-459A-BC91-0CD9905B7F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868BA1FB-7158-4051-A255-70F5F21FD8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048" y="0"/>
            <a:ext cx="12188952" cy="4858603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A0C085-526D-4BC7-A16C-E6C066027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2275" y="596661"/>
            <a:ext cx="9052560" cy="110201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Snake </a:t>
            </a:r>
            <a:r>
              <a:rPr lang="en-US" sz="8000"/>
              <a:t/>
            </a:r>
            <a:br>
              <a:rPr lang="en-US" sz="8000"/>
            </a:br>
            <a:r>
              <a:rPr lang="en-US" sz="8000">
                <a:solidFill>
                  <a:srgbClr val="FFFFFF"/>
                </a:solidFill>
              </a:rPr>
              <a:t>Game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D81E42A3-743C-4C15-9DA8-93AA9AEBFB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eform 6">
            <a:extLst>
              <a:ext uri="{FF2B5EF4-FFF2-40B4-BE49-F238E27FC236}">
                <a16:creationId xmlns:a16="http://schemas.microsoft.com/office/drawing/2014/main" xmlns="" id="{7021D92D-08FF-45A6-9109-AC9462C7E8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507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7">
            <a:extLst>
              <a:ext uri="{FF2B5EF4-FFF2-40B4-BE49-F238E27FC236}">
                <a16:creationId xmlns:a16="http://schemas.microsoft.com/office/drawing/2014/main" xmlns="" id="{C5176844-69C3-4F79-BE38-EA5BDDF4FE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8B440D-ADA4-4E98-828D-5527AD5C3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74056"/>
          </a:xfrm>
        </p:spPr>
        <p:txBody>
          <a:bodyPr anchor="b">
            <a:normAutofit/>
          </a:bodyPr>
          <a:lstStyle/>
          <a:p>
            <a:r>
              <a:rPr lang="en-US"/>
              <a:t>Data Types Used: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xmlns="" id="{A101E513-AF74-4E9D-A31F-9966425072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xmlns="" id="{D79062C5-367B-4965-8E2E-FE57235E30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8033768"/>
              </p:ext>
            </p:extLst>
          </p:nvPr>
        </p:nvGraphicFramePr>
        <p:xfrm>
          <a:off x="752857" y="2436128"/>
          <a:ext cx="10677144" cy="3265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88123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xmlns="" id="{C5176844-69C3-4F79-BE38-EA5BDDF4FE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xmlns="" id="{C499C932-E0C6-4B58-A7EA-6E2E366024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1" t="10510" r="65893" b="75478"/>
          <a:stretch/>
        </p:blipFill>
        <p:spPr>
          <a:xfrm>
            <a:off x="758953" y="1463003"/>
            <a:ext cx="6301805" cy="354476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61A0812C-8DCE-4CA2-904B-A5A5C12CA4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532660" y="1005840"/>
            <a:ext cx="0" cy="585216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7C56C7F-BAE8-4F42-BF5D-8389F80B7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4930" y="812384"/>
            <a:ext cx="3454941" cy="49840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3600"/>
              <a:t>To make this game we imported two libraries:</a:t>
            </a:r>
          </a:p>
          <a:p>
            <a:pPr marL="0" indent="0">
              <a:buNone/>
            </a:pPr>
            <a:r>
              <a:rPr lang="en-US" sz="3600"/>
              <a:t>1. </a:t>
            </a:r>
            <a:r>
              <a:rPr lang="en-US" sz="3600" err="1"/>
              <a:t>Pygame</a:t>
            </a:r>
            <a:endParaRPr lang="en-US" sz="3600"/>
          </a:p>
          <a:p>
            <a:pPr marL="0" indent="0">
              <a:buNone/>
            </a:pPr>
            <a:r>
              <a:rPr lang="en-US" sz="3600"/>
              <a:t>2. Random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xmlns="" id="{A101E513-AF74-4E9D-A31F-9966425072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1872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9">
            <a:extLst>
              <a:ext uri="{FF2B5EF4-FFF2-40B4-BE49-F238E27FC236}">
                <a16:creationId xmlns:a16="http://schemas.microsoft.com/office/drawing/2014/main" xmlns="" id="{C5176844-69C3-4F79-BE38-EA5BDDF4FE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1">
            <a:extLst>
              <a:ext uri="{FF2B5EF4-FFF2-40B4-BE49-F238E27FC236}">
                <a16:creationId xmlns:a16="http://schemas.microsoft.com/office/drawing/2014/main" xmlns="" id="{41113FF5-9B84-4A89-BF52-EA3C7E01AA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C91ADE-EAEC-45FB-9447-35535CC06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endParaRPr lang="en-US" sz="5100" dirty="0">
              <a:solidFill>
                <a:schemeClr val="bg1"/>
              </a:solidFill>
            </a:endParaRPr>
          </a:p>
        </p:txBody>
      </p:sp>
      <p:pic>
        <p:nvPicPr>
          <p:cNvPr id="14" name="Picture 36" descr="Text&#10;&#10;Description automatically generated">
            <a:extLst>
              <a:ext uri="{FF2B5EF4-FFF2-40B4-BE49-F238E27FC236}">
                <a16:creationId xmlns:a16="http://schemas.microsoft.com/office/drawing/2014/main" xmlns="" id="{E0B84AC0-AAB2-476B-BDBB-BE67E4B8FC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1443" y="2013324"/>
            <a:ext cx="10582585" cy="4585553"/>
          </a:xfrm>
        </p:spPr>
      </p:pic>
      <p:sp>
        <p:nvSpPr>
          <p:cNvPr id="36" name="Freeform 6">
            <a:extLst>
              <a:ext uri="{FF2B5EF4-FFF2-40B4-BE49-F238E27FC236}">
                <a16:creationId xmlns:a16="http://schemas.microsoft.com/office/drawing/2014/main" xmlns="" id="{A101E513-AF74-4E9D-A31F-9966425072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4604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xmlns="" id="{72411438-92A5-42B0-9C54-EA4FB32ACB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5FCC6E86-7C37-4FD2-AF0B-C9BDDBC2B0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454A98CF-5529-4F3E-A692-2CF1D51F36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0825122" cy="6858000"/>
          </a:xfrm>
          <a:custGeom>
            <a:avLst/>
            <a:gdLst>
              <a:gd name="connsiteX0" fmla="*/ 0 w 10825122"/>
              <a:gd name="connsiteY0" fmla="*/ 0 h 6858000"/>
              <a:gd name="connsiteX1" fmla="*/ 9969784 w 10825122"/>
              <a:gd name="connsiteY1" fmla="*/ 0 h 6858000"/>
              <a:gd name="connsiteX2" fmla="*/ 10105415 w 10825122"/>
              <a:gd name="connsiteY2" fmla="*/ 264816 h 6858000"/>
              <a:gd name="connsiteX3" fmla="*/ 10825122 w 10825122"/>
              <a:gd name="connsiteY3" fmla="*/ 3429000 h 6858000"/>
              <a:gd name="connsiteX4" fmla="*/ 10105415 w 10825122"/>
              <a:gd name="connsiteY4" fmla="*/ 6593184 h 6858000"/>
              <a:gd name="connsiteX5" fmla="*/ 9969784 w 10825122"/>
              <a:gd name="connsiteY5" fmla="*/ 6858000 h 6858000"/>
              <a:gd name="connsiteX6" fmla="*/ 0 w 108251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5122" h="6858000">
                <a:moveTo>
                  <a:pt x="0" y="0"/>
                </a:moveTo>
                <a:lnTo>
                  <a:pt x="9969784" y="0"/>
                </a:lnTo>
                <a:lnTo>
                  <a:pt x="10105415" y="264816"/>
                </a:lnTo>
                <a:cubicBezTo>
                  <a:pt x="10566647" y="1222029"/>
                  <a:pt x="10825122" y="2295330"/>
                  <a:pt x="10825122" y="3429000"/>
                </a:cubicBezTo>
                <a:cubicBezTo>
                  <a:pt x="10825122" y="4562671"/>
                  <a:pt x="10566647" y="5635971"/>
                  <a:pt x="10105415" y="6593184"/>
                </a:cubicBezTo>
                <a:lnTo>
                  <a:pt x="99697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DC4F8C49-44D2-4AF6-9FEE-B55C3A1D9F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374" y="576799"/>
            <a:ext cx="13538690" cy="5058639"/>
          </a:xfrm>
          <a:prstGeom prst="rect">
            <a:avLst/>
          </a:prstGeom>
        </p:spPr>
      </p:pic>
      <p:sp>
        <p:nvSpPr>
          <p:cNvPr id="15" name="Freeform 6">
            <a:extLst>
              <a:ext uri="{FF2B5EF4-FFF2-40B4-BE49-F238E27FC236}">
                <a16:creationId xmlns:a16="http://schemas.microsoft.com/office/drawing/2014/main" xmlns="" id="{38C2FC07-A260-43C5-ABA2-A9DD5D5A83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9487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xmlns="" id="{5FCC6E86-7C37-4FD2-AF0B-C9BDDBC2B0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454A98CF-5529-4F3E-A692-2CF1D51F36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0825122" cy="6858000"/>
          </a:xfrm>
          <a:custGeom>
            <a:avLst/>
            <a:gdLst>
              <a:gd name="connsiteX0" fmla="*/ 0 w 10825122"/>
              <a:gd name="connsiteY0" fmla="*/ 0 h 6858000"/>
              <a:gd name="connsiteX1" fmla="*/ 9969784 w 10825122"/>
              <a:gd name="connsiteY1" fmla="*/ 0 h 6858000"/>
              <a:gd name="connsiteX2" fmla="*/ 10105415 w 10825122"/>
              <a:gd name="connsiteY2" fmla="*/ 264816 h 6858000"/>
              <a:gd name="connsiteX3" fmla="*/ 10825122 w 10825122"/>
              <a:gd name="connsiteY3" fmla="*/ 3429000 h 6858000"/>
              <a:gd name="connsiteX4" fmla="*/ 10105415 w 10825122"/>
              <a:gd name="connsiteY4" fmla="*/ 6593184 h 6858000"/>
              <a:gd name="connsiteX5" fmla="*/ 9969784 w 10825122"/>
              <a:gd name="connsiteY5" fmla="*/ 6858000 h 6858000"/>
              <a:gd name="connsiteX6" fmla="*/ 0 w 108251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5122" h="6858000">
                <a:moveTo>
                  <a:pt x="0" y="0"/>
                </a:moveTo>
                <a:lnTo>
                  <a:pt x="9969784" y="0"/>
                </a:lnTo>
                <a:lnTo>
                  <a:pt x="10105415" y="264816"/>
                </a:lnTo>
                <a:cubicBezTo>
                  <a:pt x="10566647" y="1222029"/>
                  <a:pt x="10825122" y="2295330"/>
                  <a:pt x="10825122" y="3429000"/>
                </a:cubicBezTo>
                <a:cubicBezTo>
                  <a:pt x="10825122" y="4562671"/>
                  <a:pt x="10566647" y="5635971"/>
                  <a:pt x="10105415" y="6593184"/>
                </a:cubicBezTo>
                <a:lnTo>
                  <a:pt x="99697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xmlns="" id="{7D164322-6FD3-4610-BB31-20F18FD71B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235" b="8418"/>
          <a:stretch/>
        </p:blipFill>
        <p:spPr>
          <a:xfrm>
            <a:off x="788109" y="796312"/>
            <a:ext cx="8851672" cy="4979048"/>
          </a:xfrm>
          <a:prstGeom prst="rect">
            <a:avLst/>
          </a:prstGeom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xmlns="" id="{38C2FC07-A260-43C5-ABA2-A9DD5D5A83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236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6">
            <a:extLst>
              <a:ext uri="{FF2B5EF4-FFF2-40B4-BE49-F238E27FC236}">
                <a16:creationId xmlns:a16="http://schemas.microsoft.com/office/drawing/2014/main" xmlns="" id="{72411438-92A5-42B0-9C54-EA4FB32ACB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5FCC6E86-7C37-4FD2-AF0B-C9BDDBC2B0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454A98CF-5529-4F3E-A692-2CF1D51F36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0825122" cy="6858000"/>
          </a:xfrm>
          <a:custGeom>
            <a:avLst/>
            <a:gdLst>
              <a:gd name="connsiteX0" fmla="*/ 0 w 10825122"/>
              <a:gd name="connsiteY0" fmla="*/ 0 h 6858000"/>
              <a:gd name="connsiteX1" fmla="*/ 9969784 w 10825122"/>
              <a:gd name="connsiteY1" fmla="*/ 0 h 6858000"/>
              <a:gd name="connsiteX2" fmla="*/ 10105415 w 10825122"/>
              <a:gd name="connsiteY2" fmla="*/ 264816 h 6858000"/>
              <a:gd name="connsiteX3" fmla="*/ 10825122 w 10825122"/>
              <a:gd name="connsiteY3" fmla="*/ 3429000 h 6858000"/>
              <a:gd name="connsiteX4" fmla="*/ 10105415 w 10825122"/>
              <a:gd name="connsiteY4" fmla="*/ 6593184 h 6858000"/>
              <a:gd name="connsiteX5" fmla="*/ 9969784 w 10825122"/>
              <a:gd name="connsiteY5" fmla="*/ 6858000 h 6858000"/>
              <a:gd name="connsiteX6" fmla="*/ 0 w 108251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5122" h="6858000">
                <a:moveTo>
                  <a:pt x="0" y="0"/>
                </a:moveTo>
                <a:lnTo>
                  <a:pt x="9969784" y="0"/>
                </a:lnTo>
                <a:lnTo>
                  <a:pt x="10105415" y="264816"/>
                </a:lnTo>
                <a:cubicBezTo>
                  <a:pt x="10566647" y="1222029"/>
                  <a:pt x="10825122" y="2295330"/>
                  <a:pt x="10825122" y="3429000"/>
                </a:cubicBezTo>
                <a:cubicBezTo>
                  <a:pt x="10825122" y="4562671"/>
                  <a:pt x="10566647" y="5635971"/>
                  <a:pt x="10105415" y="6593184"/>
                </a:cubicBezTo>
                <a:lnTo>
                  <a:pt x="99697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xmlns="" id="{390A44E2-3770-4361-AC61-85FCF4BE1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8109" y="962272"/>
            <a:ext cx="8851672" cy="4647128"/>
          </a:xfrm>
          <a:prstGeom prst="rect">
            <a:avLst/>
          </a:prstGeom>
        </p:spPr>
      </p:pic>
      <p:sp>
        <p:nvSpPr>
          <p:cNvPr id="24" name="Freeform 6">
            <a:extLst>
              <a:ext uri="{FF2B5EF4-FFF2-40B4-BE49-F238E27FC236}">
                <a16:creationId xmlns:a16="http://schemas.microsoft.com/office/drawing/2014/main" xmlns="" id="{38C2FC07-A260-43C5-ABA2-A9DD5D5A83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192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xmlns="" id="{72411438-92A5-42B0-9C54-EA4FB32ACB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5FCC6E86-7C37-4FD2-AF0B-C9BDDBC2B0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454A98CF-5529-4F3E-A692-2CF1D51F36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0825122" cy="6858000"/>
          </a:xfrm>
          <a:custGeom>
            <a:avLst/>
            <a:gdLst>
              <a:gd name="connsiteX0" fmla="*/ 0 w 10825122"/>
              <a:gd name="connsiteY0" fmla="*/ 0 h 6858000"/>
              <a:gd name="connsiteX1" fmla="*/ 9969784 w 10825122"/>
              <a:gd name="connsiteY1" fmla="*/ 0 h 6858000"/>
              <a:gd name="connsiteX2" fmla="*/ 10105415 w 10825122"/>
              <a:gd name="connsiteY2" fmla="*/ 264816 h 6858000"/>
              <a:gd name="connsiteX3" fmla="*/ 10825122 w 10825122"/>
              <a:gd name="connsiteY3" fmla="*/ 3429000 h 6858000"/>
              <a:gd name="connsiteX4" fmla="*/ 10105415 w 10825122"/>
              <a:gd name="connsiteY4" fmla="*/ 6593184 h 6858000"/>
              <a:gd name="connsiteX5" fmla="*/ 9969784 w 10825122"/>
              <a:gd name="connsiteY5" fmla="*/ 6858000 h 6858000"/>
              <a:gd name="connsiteX6" fmla="*/ 0 w 108251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5122" h="6858000">
                <a:moveTo>
                  <a:pt x="0" y="0"/>
                </a:moveTo>
                <a:lnTo>
                  <a:pt x="9969784" y="0"/>
                </a:lnTo>
                <a:lnTo>
                  <a:pt x="10105415" y="264816"/>
                </a:lnTo>
                <a:cubicBezTo>
                  <a:pt x="10566647" y="1222029"/>
                  <a:pt x="10825122" y="2295330"/>
                  <a:pt x="10825122" y="3429000"/>
                </a:cubicBezTo>
                <a:cubicBezTo>
                  <a:pt x="10825122" y="4562671"/>
                  <a:pt x="10566647" y="5635971"/>
                  <a:pt x="10105415" y="6593184"/>
                </a:cubicBezTo>
                <a:lnTo>
                  <a:pt x="99697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F2861B63-19D5-4504-972A-C4ECE6632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8109" y="840561"/>
            <a:ext cx="9297370" cy="5134965"/>
          </a:xfrm>
          <a:prstGeom prst="rect">
            <a:avLst/>
          </a:prstGeom>
        </p:spPr>
      </p:pic>
      <p:sp>
        <p:nvSpPr>
          <p:cNvPr id="15" name="Freeform 6">
            <a:extLst>
              <a:ext uri="{FF2B5EF4-FFF2-40B4-BE49-F238E27FC236}">
                <a16:creationId xmlns:a16="http://schemas.microsoft.com/office/drawing/2014/main" xmlns="" id="{38C2FC07-A260-43C5-ABA2-A9DD5D5A83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1993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adlinesVTI">
  <a:themeElements>
    <a:clrScheme name="AnalogousFromDarkSeedLeftStep">
      <a:dk1>
        <a:srgbClr val="000000"/>
      </a:dk1>
      <a:lt1>
        <a:srgbClr val="FFFFFF"/>
      </a:lt1>
      <a:dk2>
        <a:srgbClr val="1D2334"/>
      </a:dk2>
      <a:lt2>
        <a:srgbClr val="E3E8E2"/>
      </a:lt2>
      <a:accent1>
        <a:srgbClr val="B93FD1"/>
      </a:accent1>
      <a:accent2>
        <a:srgbClr val="6A2DBF"/>
      </a:accent2>
      <a:accent3>
        <a:srgbClr val="3F3FD1"/>
      </a:accent3>
      <a:accent4>
        <a:srgbClr val="2D6ABF"/>
      </a:accent4>
      <a:accent5>
        <a:srgbClr val="3CAFC6"/>
      </a:accent5>
      <a:accent6>
        <a:srgbClr val="2BB693"/>
      </a:accent6>
      <a:hlink>
        <a:srgbClr val="3B8AB2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48</Words>
  <Application>Microsoft Office PowerPoint</Application>
  <PresentationFormat>Widescreen</PresentationFormat>
  <Paragraphs>13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Avenir Next LT Pro</vt:lpstr>
      <vt:lpstr>Calibri</vt:lpstr>
      <vt:lpstr>Calibri Light</vt:lpstr>
      <vt:lpstr>Sitka Banner</vt:lpstr>
      <vt:lpstr>HeadlinesVTI</vt:lpstr>
      <vt:lpstr>Programming Fundemetals Project</vt:lpstr>
      <vt:lpstr>Snake  Game</vt:lpstr>
      <vt:lpstr>Data Types Used: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             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Windows User</cp:lastModifiedBy>
  <cp:revision>3</cp:revision>
  <dcterms:created xsi:type="dcterms:W3CDTF">2021-11-30T15:55:53Z</dcterms:created>
  <dcterms:modified xsi:type="dcterms:W3CDTF">2021-11-30T18:16:26Z</dcterms:modified>
</cp:coreProperties>
</file>